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sldIdLst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5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505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25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9512" y="66425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Estes  conteúdos não podem ser reproduzidos, copiados, alterados ou partilhados, no todo ou em parte, sem a autorização escrita da Raiz Editora.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9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9" y="172269"/>
            <a:ext cx="6786614" cy="1070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5340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10" y="116632"/>
            <a:ext cx="563810" cy="690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778002" y="6597932"/>
            <a:ext cx="5190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dirty="0">
                <a:solidFill>
                  <a:srgbClr val="555555"/>
                </a:solidFill>
                <a:cs typeface="Arial" pitchFamily="34" charset="0"/>
              </a:rPr>
              <a:t>História e Geografia de Portugal seis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610"/>
            <a:ext cx="1142856" cy="6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8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5555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99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808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5340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5" y="116632"/>
            <a:ext cx="675793" cy="82799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9512" y="638132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Era uma vez… 6 / 6.º ano </a:t>
            </a:r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Raiz Editora, 2017.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Todos os direitos reservados.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" y="44624"/>
            <a:ext cx="2125072" cy="9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1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96C83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5555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056" y="214660"/>
            <a:ext cx="8496944" cy="808459"/>
          </a:xfrm>
        </p:spPr>
        <p:txBody>
          <a:bodyPr/>
          <a:lstStyle/>
          <a:p>
            <a:r>
              <a:rPr lang="pt-PT" dirty="0"/>
              <a:t>As invasões napoleónicas</a:t>
            </a:r>
          </a:p>
        </p:txBody>
      </p:sp>
      <p:pic>
        <p:nvPicPr>
          <p:cNvPr id="10" name="Picture 9" descr="20100944_P1_IDO22.jpg"/>
          <p:cNvPicPr>
            <a:picLocks noChangeAspect="1"/>
          </p:cNvPicPr>
          <p:nvPr/>
        </p:nvPicPr>
        <p:blipFill>
          <a:blip r:embed="rId2" cstate="print"/>
          <a:srcRect l="1405" b="9925"/>
          <a:stretch>
            <a:fillRect/>
          </a:stretch>
        </p:blipFill>
        <p:spPr>
          <a:xfrm>
            <a:off x="827584" y="1077594"/>
            <a:ext cx="7609197" cy="51179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79712" y="126876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i="1" dirty="0"/>
              <a:t>Defendemo-nos como podemos! 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14847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i="1" dirty="0"/>
              <a:t>Vamos resistir aos invasores!!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5013176"/>
            <a:ext cx="3672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230188"/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pt-PT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1700" dirty="0"/>
              <a:t>Que sinais de destruição deixaram os invasores à sua passagem?</a:t>
            </a:r>
          </a:p>
        </p:txBody>
      </p:sp>
      <p:pic>
        <p:nvPicPr>
          <p:cNvPr id="11" name="Picture 10" descr="20100944_P1_IDO22.jpg"/>
          <p:cNvPicPr>
            <a:picLocks noChangeAspect="1"/>
          </p:cNvPicPr>
          <p:nvPr/>
        </p:nvPicPr>
        <p:blipFill>
          <a:blip r:embed="rId2" cstate="print"/>
          <a:srcRect l="46274" b="15423"/>
          <a:stretch>
            <a:fillRect/>
          </a:stretch>
        </p:blipFill>
        <p:spPr>
          <a:xfrm>
            <a:off x="3923928" y="980728"/>
            <a:ext cx="4584861" cy="5313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4768696"/>
            <a:ext cx="30243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230188"/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pt-PT" dirty="0"/>
              <a:t> </a:t>
            </a:r>
            <a:r>
              <a:rPr lang="pt-PT" sz="1700" dirty="0"/>
              <a:t>O que utilizaram os camponeses para resistir aos invasores?</a:t>
            </a:r>
          </a:p>
        </p:txBody>
      </p:sp>
      <p:pic>
        <p:nvPicPr>
          <p:cNvPr id="6" name="Picture 5" descr="20100944_P1_IDO22.jpg"/>
          <p:cNvPicPr>
            <a:picLocks noChangeAspect="1"/>
          </p:cNvPicPr>
          <p:nvPr/>
        </p:nvPicPr>
        <p:blipFill>
          <a:blip r:embed="rId2" cstate="print"/>
          <a:srcRect l="4152" r="50979" b="39055"/>
          <a:stretch>
            <a:fillRect/>
          </a:stretch>
        </p:blipFill>
        <p:spPr>
          <a:xfrm>
            <a:off x="3347864" y="1052736"/>
            <a:ext cx="5112568" cy="5112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25911" y="144965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i="1" dirty="0"/>
              <a:t>Não deixaremos que levem nada!! Vamos resistir!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70080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i="1" dirty="0"/>
              <a:t>Vamos defender-nos como pudermos!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5301208"/>
            <a:ext cx="83529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230188"/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pt-PT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1700" dirty="0"/>
              <a:t>Além de alimentos, o que mais roubavam os soldados de Napoleão?</a:t>
            </a:r>
          </a:p>
          <a:p>
            <a:pPr marL="798513" indent="-230188"/>
            <a:endParaRPr lang="pt-PT" sz="1700" dirty="0"/>
          </a:p>
          <a:p>
            <a:pPr marL="798513" indent="-230188"/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4.</a:t>
            </a:r>
            <a:r>
              <a:rPr lang="pt-PT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sz="1700" dirty="0"/>
              <a:t>Seria mesmo necessário roubar alimentos? Justifica a tua resposta.</a:t>
            </a:r>
          </a:p>
        </p:txBody>
      </p:sp>
      <p:pic>
        <p:nvPicPr>
          <p:cNvPr id="9" name="Picture 8" descr="20100944_P1_IDO22.jpg"/>
          <p:cNvPicPr>
            <a:picLocks noChangeAspect="1"/>
          </p:cNvPicPr>
          <p:nvPr/>
        </p:nvPicPr>
        <p:blipFill>
          <a:blip r:embed="rId2" cstate="print"/>
          <a:srcRect l="40780" t="12438" b="27861"/>
          <a:stretch>
            <a:fillRect/>
          </a:stretch>
        </p:blipFill>
        <p:spPr>
          <a:xfrm>
            <a:off x="1859347" y="908720"/>
            <a:ext cx="5664981" cy="4204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Raiz">
      <a:dk1>
        <a:srgbClr val="555555"/>
      </a:dk1>
      <a:lt1>
        <a:srgbClr val="555555"/>
      </a:lt1>
      <a:dk2>
        <a:srgbClr val="FFFFFF"/>
      </a:dk2>
      <a:lt2>
        <a:srgbClr val="FFFFFF"/>
      </a:lt2>
      <a:accent1>
        <a:srgbClr val="96C832"/>
      </a:accent1>
      <a:accent2>
        <a:srgbClr val="7F7F7F"/>
      </a:accent2>
      <a:accent3>
        <a:srgbClr val="92D050"/>
      </a:accent3>
      <a:accent4>
        <a:srgbClr val="96C832"/>
      </a:accent4>
      <a:accent5>
        <a:srgbClr val="7F7F7F"/>
      </a:accent5>
      <a:accent6>
        <a:srgbClr val="555555"/>
      </a:accent6>
      <a:hlink>
        <a:srgbClr val="96C832"/>
      </a:hlink>
      <a:folHlink>
        <a:srgbClr val="555555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aiz">
      <a:dk1>
        <a:srgbClr val="555555"/>
      </a:dk1>
      <a:lt1>
        <a:srgbClr val="555555"/>
      </a:lt1>
      <a:dk2>
        <a:srgbClr val="FFFFFF"/>
      </a:dk2>
      <a:lt2>
        <a:srgbClr val="FFFFFF"/>
      </a:lt2>
      <a:accent1>
        <a:srgbClr val="96C832"/>
      </a:accent1>
      <a:accent2>
        <a:srgbClr val="7F7F7F"/>
      </a:accent2>
      <a:accent3>
        <a:srgbClr val="92D050"/>
      </a:accent3>
      <a:accent4>
        <a:srgbClr val="96C832"/>
      </a:accent4>
      <a:accent5>
        <a:srgbClr val="7F7F7F"/>
      </a:accent5>
      <a:accent6>
        <a:srgbClr val="555555"/>
      </a:accent6>
      <a:hlink>
        <a:srgbClr val="96C832"/>
      </a:hlink>
      <a:folHlink>
        <a:srgbClr val="555555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79</Words>
  <Application>Microsoft Office PowerPoint</Application>
  <PresentationFormat>Apresentação no Ecrã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1_Office Theme</vt:lpstr>
      <vt:lpstr>Office Theme</vt:lpstr>
      <vt:lpstr>As invasões napoleónicas</vt:lpstr>
      <vt:lpstr>Apresentação do PowerPoint</vt:lpstr>
      <vt:lpstr>Apresentação do PowerPoint</vt:lpstr>
      <vt:lpstr>Apresentação do PowerPoint</vt:lpstr>
    </vt:vector>
  </TitlesOfParts>
  <Company>Bloco Gráfico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csmartins</dc:creator>
  <cp:lastModifiedBy>professor</cp:lastModifiedBy>
  <cp:revision>38</cp:revision>
  <dcterms:created xsi:type="dcterms:W3CDTF">2011-02-26T12:30:00Z</dcterms:created>
  <dcterms:modified xsi:type="dcterms:W3CDTF">2024-04-30T14:29:27Z</dcterms:modified>
</cp:coreProperties>
</file>