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721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254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958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37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827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196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04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846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552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57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22/03/2023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18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695" y="116632"/>
            <a:ext cx="675793" cy="8279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" y="44624"/>
            <a:ext cx="2125072" cy="971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4" y="1556792"/>
            <a:ext cx="1469458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517777" y="6309320"/>
            <a:ext cx="262622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85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Volta e meia </a:t>
            </a:r>
            <a:r>
              <a:rPr lang="pt-PT" sz="8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pt-PT" sz="85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 Português </a:t>
            </a:r>
            <a:r>
              <a:rPr lang="pt-PT" sz="8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pt-PT" sz="85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5.º ano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75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Raiz Editora, 2016.</a:t>
            </a:r>
            <a:r>
              <a:rPr lang="en-US" sz="750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PT" sz="75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Todos os direitos reservados</a:t>
            </a:r>
            <a:r>
              <a:rPr lang="pt-PT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8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35696" y="2132856"/>
            <a:ext cx="6406480" cy="2234679"/>
          </a:xfrm>
        </p:spPr>
        <p:txBody>
          <a:bodyPr>
            <a:normAutofit/>
          </a:bodyPr>
          <a:lstStyle/>
          <a:p>
            <a:r>
              <a:rPr lang="pt-PT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 de Palavras</a:t>
            </a:r>
            <a:b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800" b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PREPOSIÇÃO</a:t>
            </a:r>
          </a:p>
        </p:txBody>
      </p:sp>
    </p:spTree>
    <p:extLst>
      <p:ext uri="{BB962C8B-B14F-4D97-AF65-F5344CB8AC3E}">
        <p14:creationId xmlns:p14="http://schemas.microsoft.com/office/powerpoint/2010/main" val="216716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664" y="2492896"/>
            <a:ext cx="6694512" cy="3096344"/>
          </a:xfrm>
        </p:spPr>
        <p:txBody>
          <a:bodyPr>
            <a:normAutofit/>
          </a:bodyPr>
          <a:lstStyle/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Permite estabelecer relações de sentido entre elementos da frase.</a:t>
            </a: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É invariável e apresenta-se em formas simples ou contraídas.</a:t>
            </a:r>
            <a:endParaRPr 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3688" y="851448"/>
            <a:ext cx="3883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>
                <a:solidFill>
                  <a:srgbClr val="FF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Preposição</a:t>
            </a:r>
          </a:p>
        </p:txBody>
      </p:sp>
    </p:spTree>
    <p:extLst>
      <p:ext uri="{BB962C8B-B14F-4D97-AF65-F5344CB8AC3E}">
        <p14:creationId xmlns:p14="http://schemas.microsoft.com/office/powerpoint/2010/main" val="118682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76256" y="2204864"/>
            <a:ext cx="1944216" cy="3744416"/>
          </a:xfrm>
        </p:spPr>
        <p:txBody>
          <a:bodyPr>
            <a:noAutofit/>
          </a:bodyPr>
          <a:lstStyle/>
          <a:p>
            <a:pPr algn="l"/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b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trás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endParaRPr lang="pt-PT" sz="2800" b="1" i="1" dirty="0">
              <a:solidFill>
                <a:srgbClr val="FF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3688" y="836712"/>
            <a:ext cx="53936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>
                <a:solidFill>
                  <a:srgbClr val="FF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Preposições simples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63688" y="2204864"/>
            <a:ext cx="2592288" cy="39604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b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após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b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endParaRPr lang="pt-PT" sz="2800" b="1" i="1" dirty="0">
              <a:solidFill>
                <a:srgbClr val="FF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319972" y="2204864"/>
            <a:ext cx="2592288" cy="35283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r>
              <a:rPr lang="pt-PT" sz="28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</a:t>
            </a:r>
            <a:r>
              <a:rPr lang="pt-P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0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0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pt-P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0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pt-P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600" b="1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perante</a:t>
            </a:r>
            <a:r>
              <a:rPr lang="pt-PT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50984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53889" y="2924944"/>
            <a:ext cx="7560840" cy="2016224"/>
          </a:xfrm>
        </p:spPr>
        <p:txBody>
          <a:bodyPr>
            <a:normAutofit/>
          </a:bodyPr>
          <a:lstStyle/>
          <a:p>
            <a:pPr algn="l"/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Fomos ao parque </a:t>
            </a:r>
            <a:r>
              <a:rPr lang="pt-PT" sz="3200" b="1" i="1" dirty="0">
                <a:solidFill>
                  <a:srgbClr val="FF6699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com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 alguns amigos.</a:t>
            </a:r>
            <a:b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</a:br>
            <a:b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</a:b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Vou sempre </a:t>
            </a:r>
            <a:r>
              <a:rPr lang="pt-PT" sz="3200" b="1" i="1" dirty="0">
                <a:solidFill>
                  <a:srgbClr val="FF6699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para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 a escola </a:t>
            </a:r>
            <a:r>
              <a:rPr lang="pt-PT" sz="3200" b="1" i="1" dirty="0">
                <a:solidFill>
                  <a:srgbClr val="FF6699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por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 este caminho.</a:t>
            </a:r>
            <a:endParaRPr lang="pt-PT" b="1" i="1" dirty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1680" y="2052137"/>
            <a:ext cx="2121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solidFill>
                  <a:srgbClr val="9966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Exemplos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3688" y="836712"/>
            <a:ext cx="5393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600" b="1" dirty="0">
                <a:solidFill>
                  <a:srgbClr val="FF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Preposições simples</a:t>
            </a:r>
          </a:p>
        </p:txBody>
      </p:sp>
    </p:spTree>
    <p:extLst>
      <p:ext uri="{BB962C8B-B14F-4D97-AF65-F5344CB8AC3E}">
        <p14:creationId xmlns:p14="http://schemas.microsoft.com/office/powerpoint/2010/main" val="339389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772816"/>
            <a:ext cx="7560840" cy="5040560"/>
          </a:xfrm>
        </p:spPr>
        <p:txBody>
          <a:bodyPr>
            <a:normAutofit/>
          </a:bodyPr>
          <a:lstStyle/>
          <a:p>
            <a:r>
              <a:rPr lang="pt-PT" sz="4000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pt-PT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b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4000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PT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b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pt-PT" sz="4000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PT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aquele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àquele</a:t>
            </a:r>
            <a:br>
              <a:rPr lang="pt-PT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000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4000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pt-PT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dali</a:t>
            </a:r>
            <a:br>
              <a:rPr lang="pt-PT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000" i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pt-PT" sz="4000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pt-PT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desta</a:t>
            </a:r>
            <a:br>
              <a:rPr lang="pt-PT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000" i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PT" sz="4000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pt-PT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isto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nisto</a:t>
            </a:r>
            <a:b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4000" i="1" dirty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pt-PT" sz="4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br>
              <a:rPr lang="pt-PT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pt-PT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3688" y="836712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>
                <a:solidFill>
                  <a:srgbClr val="FF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Preposições contraídas</a:t>
            </a:r>
          </a:p>
        </p:txBody>
      </p:sp>
    </p:spTree>
    <p:extLst>
      <p:ext uri="{BB962C8B-B14F-4D97-AF65-F5344CB8AC3E}">
        <p14:creationId xmlns:p14="http://schemas.microsoft.com/office/powerpoint/2010/main" val="257847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2638" y="2996951"/>
            <a:ext cx="7272808" cy="2232249"/>
          </a:xfrm>
        </p:spPr>
        <p:txBody>
          <a:bodyPr>
            <a:noAutofit/>
          </a:bodyPr>
          <a:lstStyle/>
          <a:p>
            <a:pPr algn="l"/>
            <a:r>
              <a:rPr lang="pt-PT" sz="3200" b="1" i="1" dirty="0">
                <a:solidFill>
                  <a:srgbClr val="FF6699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Desse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 lado da estrada, é mais seguro.</a:t>
            </a:r>
            <a:b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</a:br>
            <a:b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</a:br>
            <a:r>
              <a:rPr lang="pt-PT" sz="3200" b="1" i="1" dirty="0">
                <a:solidFill>
                  <a:srgbClr val="FF6699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Naquele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 momento, fiquei eufórico e corri </a:t>
            </a:r>
            <a:r>
              <a:rPr lang="pt-PT" sz="3200" b="1" i="1" dirty="0">
                <a:solidFill>
                  <a:srgbClr val="FF6699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pela</a:t>
            </a:r>
            <a:r>
              <a:rPr lang="pt-PT" sz="3200" i="1" dirty="0">
                <a:latin typeface="Times" panose="02020603050405020304" pitchFamily="18" charset="0"/>
                <a:cs typeface="Arial" panose="020B0604020202020204" pitchFamily="34" charset="0"/>
              </a:rPr>
              <a:t> escola toda.</a:t>
            </a:r>
            <a:endParaRPr lang="pt-PT" sz="3200" b="1" i="1" dirty="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6137" y="6613321"/>
            <a:ext cx="60043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Estes  conteúdos não podem ser reproduzidos, copiados, alterados ou partilhados, no todo ou em parte, sem a autorização escrita da Raiz Editora.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2124145"/>
            <a:ext cx="2121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solidFill>
                  <a:srgbClr val="9966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Exemplos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3688" y="83671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600" b="1" dirty="0">
                <a:solidFill>
                  <a:srgbClr val="FF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Preposições contraídas</a:t>
            </a:r>
          </a:p>
        </p:txBody>
      </p:sp>
    </p:spTree>
    <p:extLst>
      <p:ext uri="{BB962C8B-B14F-4D97-AF65-F5344CB8AC3E}">
        <p14:creationId xmlns:p14="http://schemas.microsoft.com/office/powerpoint/2010/main" val="226940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219</Words>
  <Application>Microsoft Office PowerPoint</Application>
  <PresentationFormat>Apresentação no Ecrã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</vt:lpstr>
      <vt:lpstr>Tema do Office</vt:lpstr>
      <vt:lpstr>Classe de Palavras  PREPOSIÇÃO</vt:lpstr>
      <vt:lpstr>Permite estabelecer relações de sentido entre elementos da frase.  É invariável e apresenta-se em formas simples ou contraídas.</vt:lpstr>
      <vt:lpstr>| por |  | sem |  | sob |  | sobre | | trás |</vt:lpstr>
      <vt:lpstr>Fomos ao parque com alguns amigos.  Vou sempre para a escola por este caminho.</vt:lpstr>
      <vt:lpstr>a + a = à   a + o = ao                   a + aquele = àquele     de + ali = dali           de + esta = desta        em + isto = nisto   por + o = pelo …</vt:lpstr>
      <vt:lpstr>Desse lado da estrada, é mais seguro.  Naquele momento, fiquei eufórico e corri pela escola toda.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Bispo</dc:creator>
  <cp:lastModifiedBy>Professor@aemarrazes.local</cp:lastModifiedBy>
  <cp:revision>33</cp:revision>
  <dcterms:created xsi:type="dcterms:W3CDTF">2015-09-10T22:52:44Z</dcterms:created>
  <dcterms:modified xsi:type="dcterms:W3CDTF">2023-03-22T10:32:58Z</dcterms:modified>
</cp:coreProperties>
</file>