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55555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522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5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9512" y="6642556"/>
            <a:ext cx="8640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Estes  conteúdos não podem ser reproduzidos, copiados, alterados ou partilhados, no todo ou em parte, sem a autorização escrita da Raiz Editora.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962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C270875-E729-438F-AD64-DA10B3256A5A}" type="datetimeFigureOut">
              <a:rPr lang="pt-PT" smtClean="0"/>
              <a:t>07/04/2024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013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07/04/2024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281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696" y="172269"/>
            <a:ext cx="6192688" cy="808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75340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95" y="116632"/>
            <a:ext cx="675793" cy="82799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79512" y="6381328"/>
            <a:ext cx="8784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800" b="1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Ciência viva</a:t>
            </a:r>
            <a:r>
              <a:rPr lang="pt-PT" sz="800" b="1" baseline="0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/ 6.º ano </a:t>
            </a:r>
            <a:endParaRPr lang="pt-PT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PT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Raiz Editora, 2017.</a:t>
            </a:r>
            <a:r>
              <a:rPr lang="en-US" sz="8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PT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Todos os direitos reservados. </a:t>
            </a:r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4" y="44624"/>
            <a:ext cx="2125072" cy="97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8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96C83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5555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4">
              <a:lumMod val="60000"/>
              <a:lumOff val="4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bstract, Casca, Corte, Lenha, Flores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218">
            <a:off x="5440632" y="4508073"/>
            <a:ext cx="3476641" cy="23628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deira, Aluno Cadei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40" y="3719510"/>
            <a:ext cx="2188348" cy="291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há, Casa De Fazenda, Mão, Fresc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62" y="4717365"/>
            <a:ext cx="2662643" cy="19442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Lençóis De Cama, Roupa, Colori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54198"/>
            <a:ext cx="2769105" cy="1835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0" y="2693070"/>
            <a:ext cx="9144000" cy="1197843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pt-PT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  <a:ea typeface="+mn-ea"/>
                <a:cs typeface="+mj-cs"/>
              </a:rPr>
              <a:t>As plantas e a sociedade</a:t>
            </a:r>
          </a:p>
        </p:txBody>
      </p:sp>
    </p:spTree>
    <p:extLst>
      <p:ext uri="{BB962C8B-B14F-4D97-AF65-F5344CB8AC3E}">
        <p14:creationId xmlns:p14="http://schemas.microsoft.com/office/powerpoint/2010/main" val="158538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adeira Picada, Firewoo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" y="2164065"/>
            <a:ext cx="4085753" cy="25950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7974" y="980728"/>
            <a:ext cx="8584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700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As plantas para além de servirem como </a:t>
            </a:r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fonte de alimento </a:t>
            </a:r>
            <a:r>
              <a:rPr lang="pt-PT" sz="1700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também são fonte de </a:t>
            </a:r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matéria-prima</a:t>
            </a:r>
            <a:r>
              <a:rPr lang="pt-PT" sz="1700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.  </a:t>
            </a:r>
          </a:p>
        </p:txBody>
      </p:sp>
      <p:pic>
        <p:nvPicPr>
          <p:cNvPr id="6" name="Picture 12" descr="Cadeira, Aluno Cadei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32" y="3140968"/>
            <a:ext cx="2284083" cy="304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rot="20662765">
            <a:off x="85558" y="2238214"/>
            <a:ext cx="2553832" cy="822305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pt-PT" sz="1600" b="1" dirty="0"/>
              <a:t>Mobiliário e construção civil </a:t>
            </a:r>
          </a:p>
        </p:txBody>
      </p:sp>
      <p:sp>
        <p:nvSpPr>
          <p:cNvPr id="7" name="AutoShape 4" descr="Resultado de imagem para vestuá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4" name="Picture 6" descr="Resultado de imagem para vestuár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26" y="2761850"/>
            <a:ext cx="4242230" cy="31816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 rot="20734143">
            <a:off x="4524548" y="2716653"/>
            <a:ext cx="1877904" cy="649188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pt-PT" sz="1600" b="1" dirty="0"/>
              <a:t>Vestuário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323" t="3164" r="4072" b="4295"/>
          <a:stretch/>
        </p:blipFill>
        <p:spPr>
          <a:xfrm>
            <a:off x="6876256" y="4884741"/>
            <a:ext cx="2093145" cy="1712611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6483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1632013"/>
            <a:ext cx="3882754" cy="25901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0" b="89944" l="9938" r="98758"/>
                    </a14:imgEffect>
                  </a14:imgLayer>
                </a14:imgProps>
              </a:ext>
            </a:extLst>
          </a:blip>
          <a:srcRect l="8679" t="11989" r="1166" b="7766"/>
          <a:stretch/>
        </p:blipFill>
        <p:spPr>
          <a:xfrm>
            <a:off x="4371198" y="3239936"/>
            <a:ext cx="3647926" cy="2165956"/>
          </a:xfrm>
          <a:prstGeom prst="rect">
            <a:avLst/>
          </a:prstGeom>
        </p:spPr>
      </p:pic>
      <p:sp>
        <p:nvSpPr>
          <p:cNvPr id="7" name="AutoShape 4" descr="Resultado de imagem para vestuá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2" name="Oval 11"/>
          <p:cNvSpPr/>
          <p:nvPr/>
        </p:nvSpPr>
        <p:spPr>
          <a:xfrm rot="20813706">
            <a:off x="4274781" y="3074063"/>
            <a:ext cx="2290521" cy="476071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pt-PT" sz="1600" b="1" dirty="0"/>
              <a:t>… e do papel.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4" y="2786048"/>
            <a:ext cx="3623384" cy="2732805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 rot="20813706">
            <a:off x="228030" y="2381229"/>
            <a:ext cx="2124377" cy="822305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pt-PT" sz="1600" b="1" dirty="0"/>
              <a:t>Indústria da cortiça…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70" b="89758" l="3827" r="97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35696" y="4627652"/>
            <a:ext cx="2862441" cy="1897692"/>
          </a:xfrm>
          <a:prstGeom prst="rect">
            <a:avLst/>
          </a:prstGeom>
        </p:spPr>
      </p:pic>
      <p:sp>
        <p:nvSpPr>
          <p:cNvPr id="17" name="CaixaDeTexto 3"/>
          <p:cNvSpPr txBox="1"/>
          <p:nvPr/>
        </p:nvSpPr>
        <p:spPr>
          <a:xfrm>
            <a:off x="307974" y="980728"/>
            <a:ext cx="8584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700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As plantas para além de servirem como </a:t>
            </a:r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fonte de alimento </a:t>
            </a:r>
            <a:r>
              <a:rPr lang="pt-PT" sz="1700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também são fonte de </a:t>
            </a:r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matéria-prima</a:t>
            </a:r>
            <a:r>
              <a:rPr lang="pt-PT" sz="1700" dirty="0">
                <a:solidFill>
                  <a:srgbClr val="555555"/>
                </a:solidFill>
                <a:latin typeface="Arial" pitchFamily="34" charset="0"/>
                <a:cs typeface="Arial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92351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4" name="Picture 26" descr="Garrafas, Medicina, Óleos, Essenc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731" y="3788908"/>
            <a:ext cx="1738475" cy="261540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Resultado de imagem para vestuá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2056" name="Picture 8" descr="Cosméticos, Dom, Deco, Decoração, M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61735"/>
            <a:ext cx="2872982" cy="21563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 rot="20845837">
            <a:off x="4450803" y="4430997"/>
            <a:ext cx="2124377" cy="476071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pt-PT" sz="1600" b="1" dirty="0"/>
              <a:t>Cosmética</a:t>
            </a:r>
          </a:p>
        </p:txBody>
      </p:sp>
      <p:pic>
        <p:nvPicPr>
          <p:cNvPr id="2058" name="Picture 10" descr="Azeite De Oliva, Molho Para Sal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6" y="1134502"/>
            <a:ext cx="3317233" cy="22114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ois Tipos De Vinho, Branco, Vinh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32" y="2014762"/>
            <a:ext cx="2979596" cy="19903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Pão, Pão De Forno A Lenha, Pão De For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1" y="3138473"/>
            <a:ext cx="2937206" cy="1958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 rot="20816333">
            <a:off x="26315" y="1149818"/>
            <a:ext cx="2124377" cy="476071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pt-PT" sz="1600" b="1" dirty="0"/>
              <a:t>Alimentação</a:t>
            </a:r>
          </a:p>
        </p:txBody>
      </p:sp>
      <p:pic>
        <p:nvPicPr>
          <p:cNvPr id="2072" name="Picture 24" descr="Cápsula, Pílula, Saúde, Medicin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60120"/>
            <a:ext cx="2997838" cy="218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 rot="698641">
            <a:off x="6827487" y="1046195"/>
            <a:ext cx="2124377" cy="476071"/>
          </a:xfrm>
          <a:prstGeom prst="ellipse">
            <a:avLst/>
          </a:prstGeom>
          <a:solidFill>
            <a:schemeClr val="tx2">
              <a:lumMod val="95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pt-PT" sz="1600" b="1" dirty="0"/>
              <a:t>Medicina</a:t>
            </a:r>
          </a:p>
        </p:txBody>
      </p:sp>
    </p:spTree>
    <p:extLst>
      <p:ext uri="{BB962C8B-B14F-4D97-AF65-F5344CB8AC3E}">
        <p14:creationId xmlns:p14="http://schemas.microsoft.com/office/powerpoint/2010/main" val="28939330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Raiz">
      <a:dk1>
        <a:srgbClr val="555555"/>
      </a:dk1>
      <a:lt1>
        <a:srgbClr val="555555"/>
      </a:lt1>
      <a:dk2>
        <a:srgbClr val="FFFFFF"/>
      </a:dk2>
      <a:lt2>
        <a:srgbClr val="FFFFFF"/>
      </a:lt2>
      <a:accent1>
        <a:srgbClr val="96C832"/>
      </a:accent1>
      <a:accent2>
        <a:srgbClr val="7F7F7F"/>
      </a:accent2>
      <a:accent3>
        <a:srgbClr val="92D050"/>
      </a:accent3>
      <a:accent4>
        <a:srgbClr val="96C832"/>
      </a:accent4>
      <a:accent5>
        <a:srgbClr val="7F7F7F"/>
      </a:accent5>
      <a:accent6>
        <a:srgbClr val="555555"/>
      </a:accent6>
      <a:hlink>
        <a:srgbClr val="96C832"/>
      </a:hlink>
      <a:folHlink>
        <a:srgbClr val="555555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54</Words>
  <Application>Microsoft Office PowerPoint</Application>
  <PresentationFormat>Apresentação no Ecrã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6" baseType="lpstr">
      <vt:lpstr>Arial</vt:lpstr>
      <vt:lpstr>1_Office Theme</vt:lpstr>
      <vt:lpstr>As plantas e a sociedade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Alexandra</dc:creator>
  <cp:lastModifiedBy>User</cp:lastModifiedBy>
  <cp:revision>8</cp:revision>
  <dcterms:created xsi:type="dcterms:W3CDTF">2017-07-09T20:29:47Z</dcterms:created>
  <dcterms:modified xsi:type="dcterms:W3CDTF">2024-04-07T10:49:49Z</dcterms:modified>
</cp:coreProperties>
</file>